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5895" y="2766695"/>
            <a:ext cx="42195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344295"/>
            <a:ext cx="11639550" cy="488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32855" y="1228090"/>
            <a:ext cx="170624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51240" y="3383915"/>
            <a:ext cx="195897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06490" y="5540375"/>
            <a:ext cx="2584450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2009775"/>
            <a:ext cx="11734800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0120" y="2009775"/>
            <a:ext cx="3286760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061845"/>
            <a:ext cx="11620500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74690" y="1925955"/>
            <a:ext cx="353250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18920"/>
            <a:ext cx="11572875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6350" y="4627245"/>
            <a:ext cx="170624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468755"/>
            <a:ext cx="11687175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48535" y="2428240"/>
            <a:ext cx="222948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24915" y="5497195"/>
            <a:ext cx="222948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000250"/>
            <a:ext cx="1158240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67250" y="3114040"/>
            <a:ext cx="170624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257935"/>
            <a:ext cx="11315700" cy="1362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265" y="2639060"/>
            <a:ext cx="6991350" cy="809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155" y="3536315"/>
            <a:ext cx="10220325" cy="3235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590" y="1604645"/>
            <a:ext cx="87820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3705860"/>
            <a:ext cx="11029950" cy="151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79700" y="3629660"/>
            <a:ext cx="170624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7470" y="3604260"/>
            <a:ext cx="170624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1295" y="3654425"/>
            <a:ext cx="277177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54455"/>
            <a:ext cx="11630025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67280" y="2106930"/>
            <a:ext cx="170624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60595" y="2124075"/>
            <a:ext cx="170624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69455" y="2106930"/>
            <a:ext cx="170624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28480" y="2174875"/>
            <a:ext cx="2119630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58315" y="4754245"/>
            <a:ext cx="170624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525" y="4788535"/>
            <a:ext cx="170624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77585" y="4839335"/>
            <a:ext cx="170624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97190" y="4788535"/>
            <a:ext cx="170624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81895" y="4814570"/>
            <a:ext cx="170624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1264920"/>
            <a:ext cx="1115377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530" y="3371850"/>
            <a:ext cx="11515725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72125" y="4373880"/>
            <a:ext cx="170624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5645" y="5371465"/>
            <a:ext cx="206057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525" y="3927475"/>
            <a:ext cx="1049655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995" y="1729740"/>
            <a:ext cx="11001375" cy="18192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636010" y="1729740"/>
            <a:ext cx="3008630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4980" y="3826510"/>
            <a:ext cx="245935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518920"/>
            <a:ext cx="11649075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53230" y="1518920"/>
            <a:ext cx="2754630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32630" y="2559685"/>
            <a:ext cx="2754630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53230" y="3608070"/>
            <a:ext cx="2754630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520" y="1396365"/>
            <a:ext cx="11287125" cy="1257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265" y="3210560"/>
            <a:ext cx="1028700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85900"/>
            <a:ext cx="11601450" cy="388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56370" y="4701540"/>
            <a:ext cx="2644140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2026-01-08T09:18:58Z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